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9" r:id="rId2"/>
    <p:sldId id="261" r:id="rId3"/>
    <p:sldId id="257" r:id="rId4"/>
    <p:sldId id="258" r:id="rId5"/>
    <p:sldId id="268" r:id="rId6"/>
    <p:sldId id="353" r:id="rId7"/>
    <p:sldId id="357" r:id="rId8"/>
    <p:sldId id="408" r:id="rId9"/>
    <p:sldId id="384" r:id="rId10"/>
    <p:sldId id="354" r:id="rId11"/>
    <p:sldId id="356" r:id="rId12"/>
    <p:sldId id="376" r:id="rId13"/>
    <p:sldId id="377" r:id="rId14"/>
    <p:sldId id="378" r:id="rId15"/>
    <p:sldId id="382" r:id="rId16"/>
    <p:sldId id="385" r:id="rId17"/>
    <p:sldId id="386" r:id="rId18"/>
    <p:sldId id="387" r:id="rId19"/>
    <p:sldId id="388" r:id="rId20"/>
    <p:sldId id="401" r:id="rId21"/>
    <p:sldId id="392" r:id="rId22"/>
    <p:sldId id="393" r:id="rId23"/>
    <p:sldId id="394" r:id="rId24"/>
    <p:sldId id="395" r:id="rId25"/>
    <p:sldId id="396" r:id="rId26"/>
    <p:sldId id="403" r:id="rId27"/>
    <p:sldId id="402" r:id="rId28"/>
    <p:sldId id="390" r:id="rId29"/>
    <p:sldId id="400" r:id="rId30"/>
    <p:sldId id="404" r:id="rId31"/>
    <p:sldId id="405" r:id="rId32"/>
    <p:sldId id="406" r:id="rId33"/>
    <p:sldId id="407" r:id="rId34"/>
    <p:sldId id="364" r:id="rId35"/>
    <p:sldId id="409" r:id="rId36"/>
    <p:sldId id="410" r:id="rId37"/>
    <p:sldId id="411" r:id="rId38"/>
    <p:sldId id="412" r:id="rId39"/>
    <p:sldId id="413" r:id="rId40"/>
    <p:sldId id="414" r:id="rId41"/>
    <p:sldId id="372" r:id="rId42"/>
    <p:sldId id="373" r:id="rId43"/>
    <p:sldId id="415" r:id="rId44"/>
    <p:sldId id="416" r:id="rId45"/>
    <p:sldId id="417" r:id="rId46"/>
    <p:sldId id="418" r:id="rId47"/>
    <p:sldId id="345" r:id="rId48"/>
    <p:sldId id="349" r:id="rId49"/>
    <p:sldId id="350" r:id="rId5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D48"/>
    <a:srgbClr val="E2B173"/>
    <a:srgbClr val="AEBDD0"/>
    <a:srgbClr val="BA7C4E"/>
    <a:srgbClr val="76A66A"/>
    <a:srgbClr val="BBB950"/>
    <a:srgbClr val="496741"/>
    <a:srgbClr val="2B2B2B"/>
    <a:srgbClr val="397674"/>
    <a:srgbClr val="59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27" autoAdjust="0"/>
  </p:normalViewPr>
  <p:slideViewPr>
    <p:cSldViewPr snapToGrid="0" snapToObjects="1">
      <p:cViewPr varScale="1">
        <p:scale>
          <a:sx n="115" d="100"/>
          <a:sy n="115" d="100"/>
        </p:scale>
        <p:origin x="-115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7/16/14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4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6" Type="http://schemas.microsoft.com/office/2007/relationships/hdphoto" Target="../media/hdphoto1.wdp"/><Relationship Id="rId7" Type="http://schemas.openxmlformats.org/officeDocument/2006/relationships/image" Target="../media/image23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8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microsoft.com/office/2007/relationships/hdphoto" Target="../media/hdphoto5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microsoft.com/office/2007/relationships/hdphoto" Target="../media/hdphoto9.wdp"/><Relationship Id="rId8" Type="http://schemas.openxmlformats.org/officeDocument/2006/relationships/image" Target="../media/image38.png"/><Relationship Id="rId9" Type="http://schemas.microsoft.com/office/2007/relationships/hdphoto" Target="../media/hdphoto10.wdp"/><Relationship Id="rId10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microsoft.com/office/2007/relationships/hdphoto" Target="../media/hdphoto14.wdp"/><Relationship Id="rId5" Type="http://schemas.microsoft.com/office/2007/relationships/hdphoto" Target="../media/hdphoto15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microsoft.com/office/2007/relationships/hdphoto" Target="../media/hdphoto17.wdp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11" Type="http://schemas.microsoft.com/office/2007/relationships/hdphoto" Target="../media/hdphoto19.wdp"/><Relationship Id="rId12" Type="http://schemas.microsoft.com/office/2007/relationships/hdphoto" Target="../media/hdphoto20.wdp"/><Relationship Id="rId13" Type="http://schemas.openxmlformats.org/officeDocument/2006/relationships/image" Target="../media/image52.png"/><Relationship Id="rId14" Type="http://schemas.microsoft.com/office/2007/relationships/hdphoto" Target="../media/hdphoto21.wdp"/><Relationship Id="rId15" Type="http://schemas.openxmlformats.org/officeDocument/2006/relationships/image" Target="../media/image53.png"/><Relationship Id="rId16" Type="http://schemas.microsoft.com/office/2007/relationships/hdphoto" Target="../media/hdphoto22.wdp"/><Relationship Id="rId1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50.png"/><Relationship Id="rId5" Type="http://schemas.microsoft.com/office/2007/relationships/hdphoto" Target="../media/hdphoto18.wdp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23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9" Type="http://schemas.microsoft.com/office/2007/relationships/hdphoto" Target="../media/hdphoto27.wdp"/><Relationship Id="rId20" Type="http://schemas.microsoft.com/office/2007/relationships/hdphoto" Target="../media/hdphoto32.wdp"/><Relationship Id="rId21" Type="http://schemas.openxmlformats.org/officeDocument/2006/relationships/image" Target="../media/image72.png"/><Relationship Id="rId22" Type="http://schemas.microsoft.com/office/2007/relationships/hdphoto" Target="../media/hdphoto33.wdp"/><Relationship Id="rId23" Type="http://schemas.openxmlformats.org/officeDocument/2006/relationships/image" Target="../media/image73.png"/><Relationship Id="rId24" Type="http://schemas.microsoft.com/office/2007/relationships/hdphoto" Target="../media/hdphoto34.wdp"/><Relationship Id="rId25" Type="http://schemas.openxmlformats.org/officeDocument/2006/relationships/image" Target="../media/image74.png"/><Relationship Id="rId26" Type="http://schemas.microsoft.com/office/2007/relationships/hdphoto" Target="../media/hdphoto35.wdp"/><Relationship Id="rId27" Type="http://schemas.openxmlformats.org/officeDocument/2006/relationships/image" Target="../media/image75.png"/><Relationship Id="rId28" Type="http://schemas.microsoft.com/office/2007/relationships/hdphoto" Target="../media/hdphoto36.wdp"/><Relationship Id="rId10" Type="http://schemas.openxmlformats.org/officeDocument/2006/relationships/image" Target="../media/image66.png"/><Relationship Id="rId11" Type="http://schemas.microsoft.com/office/2007/relationships/hdphoto" Target="../media/hdphoto28.wdp"/><Relationship Id="rId12" Type="http://schemas.openxmlformats.org/officeDocument/2006/relationships/image" Target="../media/image67.png"/><Relationship Id="rId13" Type="http://schemas.microsoft.com/office/2007/relationships/hdphoto" Target="../media/hdphoto29.wdp"/><Relationship Id="rId14" Type="http://schemas.openxmlformats.org/officeDocument/2006/relationships/image" Target="../media/image68.png"/><Relationship Id="rId15" Type="http://schemas.microsoft.com/office/2007/relationships/hdphoto" Target="../media/hdphoto30.wdp"/><Relationship Id="rId16" Type="http://schemas.openxmlformats.org/officeDocument/2006/relationships/image" Target="../media/image69.png"/><Relationship Id="rId17" Type="http://schemas.microsoft.com/office/2007/relationships/hdphoto" Target="../media/hdphoto31.wdp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microsoft.com/office/2007/relationships/hdphoto" Target="../media/hdphoto25.wdp"/><Relationship Id="rId6" Type="http://schemas.openxmlformats.org/officeDocument/2006/relationships/image" Target="../media/image64.png"/><Relationship Id="rId7" Type="http://schemas.microsoft.com/office/2007/relationships/hdphoto" Target="../media/hdphoto26.wdp"/><Relationship Id="rId8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smtClean="0">
                <a:latin typeface="Helvetica Neue Bold Condensed"/>
                <a:cs typeface="Helvetica Neue Bold Condensed"/>
              </a:rPr>
              <a:t>OFFICE HOURS: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1:40 pm TODAY!</a:t>
            </a:r>
          </a:p>
          <a:p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  <a:endParaRPr lang="en-US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  <a:endPara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  <a:endParaRPr lang="en-US" sz="5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  <a:endParaRPr lang="en-US" sz="4900" dirty="0" smtClean="0"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  <a:endParaRPr lang="en-US" sz="9000" dirty="0" smtClean="0">
              <a:solidFill>
                <a:srgbClr val="B3020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329232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4439</TotalTime>
  <Words>614</Words>
  <Application>Microsoft Macintosh PowerPoint</Application>
  <PresentationFormat>On-screen Show (16:9)</PresentationFormat>
  <Paragraphs>218</Paragraphs>
  <Slides>49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273</cp:revision>
  <dcterms:created xsi:type="dcterms:W3CDTF">2014-06-04T14:24:53Z</dcterms:created>
  <dcterms:modified xsi:type="dcterms:W3CDTF">2014-07-17T20:20:19Z</dcterms:modified>
</cp:coreProperties>
</file>